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4" Type="http://schemas.openxmlformats.org/officeDocument/2006/relationships/viewProps" Target="viewProps.xml" /><Relationship Id="rId5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6" Type="http://schemas.openxmlformats.org/officeDocument/2006/relationships/tableStyles" Target="tableStyles.xml" /><Relationship Id="rId5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Academy,</a:t>
            </a:r>
            <a:r>
              <a:rPr/>
              <a:t> </a:t>
            </a:r>
            <a:r>
              <a:rPr/>
              <a:t>Fountain</a:t>
            </a:r>
            <a:r>
              <a:rPr/>
              <a:t> </a:t>
            </a:r>
            <a:r>
              <a:rPr/>
              <a:t>Park,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March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(April</a:t>
            </a:r>
            <a:r>
              <a:rPr/>
              <a:t> </a:t>
            </a:r>
            <a:r>
              <a:rPr/>
              <a:t>13,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Lewis</a:t>
            </a:r>
            <a:r>
              <a:rPr/>
              <a:t> </a:t>
            </a:r>
            <a:r>
              <a:rPr/>
              <a:t>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13 total crimes in March 2020</a:t>
            </a:r>
          </a:p>
          <a:p>
            <a:pPr lvl="1"/>
            <a:r>
              <a:rPr b="1"/>
              <a:t>62% change compared to March 2019 (8 total crimes)</a:t>
            </a:r>
          </a:p>
          <a:p>
            <a:pPr lvl="1"/>
            <a:r>
              <a:rPr b="1"/>
              <a:t>2 crime(s) against persons in March 2020</a:t>
            </a:r>
          </a:p>
          <a:p>
            <a:pPr lvl="1"/>
            <a:r>
              <a:rPr b="1"/>
              <a:t>-82% change compared to March 2019 (11 crimes against persons)</a:t>
            </a:r>
          </a:p>
          <a:p>
            <a:pPr lvl="1"/>
            <a:r>
              <a:rPr b="1"/>
              <a:t>28 total crimes in 2020</a:t>
            </a:r>
          </a:p>
          <a:p>
            <a:pPr lvl="1"/>
            <a:r>
              <a:rPr b="1"/>
              <a:t>33% change compared to this time in 2019 (21 total crimes)</a:t>
            </a:r>
          </a:p>
          <a:p>
            <a:pPr lvl="1"/>
            <a:r>
              <a:rPr b="1"/>
              <a:t>8 crime(s) against persons in 2020</a:t>
            </a:r>
          </a:p>
          <a:p>
            <a:pPr lvl="1"/>
            <a:r>
              <a:rPr b="1"/>
              <a:t>-60% change compared to this time in 2019 (20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13068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16840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017972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0708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46432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74930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lp/l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14 total crimes in March 2020</a:t>
            </a:r>
          </a:p>
          <a:p>
            <a:pPr lvl="1"/>
            <a:r>
              <a:rPr b="1"/>
              <a:t>-18% change compared to March 2019 (17 total crimes)</a:t>
            </a:r>
          </a:p>
          <a:p>
            <a:pPr lvl="1"/>
            <a:r>
              <a:rPr b="1"/>
              <a:t>5 crime(s) against persons in March 2020</a:t>
            </a:r>
          </a:p>
          <a:p>
            <a:pPr lvl="1"/>
            <a:r>
              <a:rPr b="1"/>
              <a:t>-29% change compared to March 2019 (7 crimes against persons)</a:t>
            </a:r>
          </a:p>
          <a:p>
            <a:pPr lvl="1"/>
            <a:r>
              <a:rPr b="1"/>
              <a:t>37 total crimes in 2020</a:t>
            </a:r>
          </a:p>
          <a:p>
            <a:pPr lvl="1"/>
            <a:r>
              <a:rPr b="1"/>
              <a:t>16% change compared to this time in 2019 (32 total crimes)</a:t>
            </a:r>
          </a:p>
          <a:p>
            <a:pPr lvl="1"/>
            <a:r>
              <a:rPr b="1"/>
              <a:t>11 crime(s) against persons in 2020</a:t>
            </a:r>
          </a:p>
          <a:p>
            <a:pPr lvl="1"/>
            <a:r>
              <a:rPr b="1"/>
              <a:t>22% change compared to this time in 2019 (9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5506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54165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71251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74242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25389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345531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vd/vd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66 (Central West End)</a:t>
            </a:r>
          </a:p>
          <a:p>
            <a:pPr lvl="1"/>
            <a:r>
              <a:rPr b="1"/>
              <a:t>The mean number of crimes in one neighborhood was 16.47</a:t>
            </a:r>
          </a:p>
          <a:p>
            <a:pPr lvl="1"/>
            <a:r>
              <a:rPr b="1"/>
              <a:t>The minimum rate of crimes in one neighborhood was 1.13 (Greater Ville)</a:t>
            </a:r>
          </a:p>
          <a:p>
            <a:pPr lvl="1"/>
            <a:r>
              <a:rPr b="1"/>
              <a:t>The maximum rate of crimes in one neighborhood was 8.32 (Vandeventer)</a:t>
            </a:r>
          </a:p>
          <a:p>
            <a:pPr lvl="1"/>
            <a:r>
              <a:rPr b="1"/>
              <a:t>The mean rate of crimes in one neighborhood was 4.47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March 2020</a:t>
            </a:r>
          </a:p>
          <a:p>
            <a:pPr lvl="1"/>
            <a:r>
              <a:rPr b="1"/>
              <a:t>0% change compared to March 2019 (12 total crimes)</a:t>
            </a:r>
          </a:p>
          <a:p>
            <a:pPr lvl="1"/>
            <a:r>
              <a:rPr b="1"/>
              <a:t>5 crime(s) against persons in March 2020</a:t>
            </a:r>
          </a:p>
          <a:p>
            <a:pPr lvl="1"/>
            <a:r>
              <a:rPr b="1"/>
              <a:t>-17% change compared to March 2019 (6 crimes against persons)</a:t>
            </a:r>
          </a:p>
          <a:p>
            <a:pPr lvl="1"/>
            <a:r>
              <a:rPr b="1"/>
              <a:t>29 total crimes in 2020</a:t>
            </a:r>
          </a:p>
          <a:p>
            <a:pPr lvl="1"/>
            <a:r>
              <a:rPr b="1"/>
              <a:t>-43% change compared to this time in 2019 (51 total crimes)</a:t>
            </a:r>
          </a:p>
          <a:p>
            <a:pPr lvl="1"/>
            <a:r>
              <a:rPr b="1"/>
              <a:t>10 crime(s) against persons in 2020</a:t>
            </a:r>
          </a:p>
          <a:p>
            <a:pPr lvl="1"/>
            <a:r>
              <a:rPr b="1"/>
              <a:t>-55% change compared to this time in 2019 (22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ac/ac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ac/ac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ac/ac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45413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36630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99860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31294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ac/ac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ac/ac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ac/ac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fp/f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57660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4741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fp/f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fp/f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476602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5162860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3250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41680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fp/f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fp/f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fp/f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lp/l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lp/l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lp/l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12388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39531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73256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95601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18319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05359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52698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33898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lp/l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lp/l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Lewis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lp/l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vd/vd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vd/vd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vd/vd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4286491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08436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66192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51378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vd/vd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Academy: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ac/ac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vd/vd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Vandeventer: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vd/vd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March 2020</a:t>
            </a:r>
          </a:p>
          <a:p>
            <a:pPr lvl="1"/>
            <a:r>
              <a:rPr b="1"/>
              <a:t>-61% change compared to March 2019 (23 total crimes)</a:t>
            </a:r>
          </a:p>
          <a:p>
            <a:pPr lvl="1"/>
            <a:r>
              <a:rPr b="1"/>
              <a:t>2 crime(s) against persons in March 2020</a:t>
            </a:r>
          </a:p>
          <a:p>
            <a:pPr lvl="1"/>
            <a:r>
              <a:rPr b="1"/>
              <a:t>-82% change compared to March 2019 (11 crimes against persons)</a:t>
            </a:r>
          </a:p>
          <a:p>
            <a:pPr lvl="1"/>
            <a:r>
              <a:rPr b="1"/>
              <a:t>26 total crimes in 2020</a:t>
            </a:r>
          </a:p>
          <a:p>
            <a:pPr lvl="1"/>
            <a:r>
              <a:rPr b="1"/>
              <a:t>-48% change compared to this time in 2019 (50 total crimes)</a:t>
            </a:r>
          </a:p>
          <a:p>
            <a:pPr lvl="1"/>
            <a:r>
              <a:rPr b="1"/>
              <a:t>8 crime(s) against persons in 2020</a:t>
            </a:r>
          </a:p>
          <a:p>
            <a:pPr lvl="1"/>
            <a:r>
              <a:rPr b="1"/>
              <a:t>-60% change compared to this time in 2019 (20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89944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9901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973422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668119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25004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237722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Fountain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fp/f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dcterms:created xsi:type="dcterms:W3CDTF">2020-04-13T18:33:31Z</dcterms:created>
  <dcterms:modified xsi:type="dcterms:W3CDTF">2020-04-13T18:33:31Z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(April 13,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March 2020</vt:lpwstr>
  </property>
</Properties>
</file>